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8"/>
    <p:restoredTop sz="96208"/>
  </p:normalViewPr>
  <p:slideViewPr>
    <p:cSldViewPr snapToGrid="0">
      <p:cViewPr>
        <p:scale>
          <a:sx n="190" d="100"/>
          <a:sy n="190" d="100"/>
        </p:scale>
        <p:origin x="-45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4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4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8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7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9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8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7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0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2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 spc="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 spc="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670C72F6-9DC5-5373-BEF0-42F106752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8A245-ABD0-CBB4-BB87-6C8000BAE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CN" sz="4400" dirty="0"/>
              <a:t>Noise sealing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B29D8-9E0B-4BE5-0A1C-CC4E55593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 fontScale="62500" lnSpcReduction="20000"/>
          </a:bodyPr>
          <a:lstStyle/>
          <a:p>
            <a:r>
              <a:rPr lang="en-CN" sz="2000" dirty="0"/>
              <a:t>Dongsheng Yang</a:t>
            </a:r>
          </a:p>
          <a:p>
            <a:r>
              <a:rPr lang="en-CN" sz="2000" dirty="0"/>
              <a:t>2023.7.20</a:t>
            </a:r>
          </a:p>
        </p:txBody>
      </p:sp>
    </p:spTree>
    <p:extLst>
      <p:ext uri="{BB962C8B-B14F-4D97-AF65-F5344CB8AC3E}">
        <p14:creationId xmlns:p14="http://schemas.microsoft.com/office/powerpoint/2010/main" val="216130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9" cy="6373044"/>
          </a:xfrm>
        </p:spPr>
      </p:pic>
    </p:spTree>
    <p:extLst>
      <p:ext uri="{BB962C8B-B14F-4D97-AF65-F5344CB8AC3E}">
        <p14:creationId xmlns:p14="http://schemas.microsoft.com/office/powerpoint/2010/main" val="89575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Disgust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8" cy="6373044"/>
          </a:xfrm>
        </p:spPr>
      </p:pic>
    </p:spTree>
    <p:extLst>
      <p:ext uri="{BB962C8B-B14F-4D97-AF65-F5344CB8AC3E}">
        <p14:creationId xmlns:p14="http://schemas.microsoft.com/office/powerpoint/2010/main" val="28624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8" cy="6373044"/>
          </a:xfrm>
        </p:spPr>
      </p:pic>
    </p:spTree>
    <p:extLst>
      <p:ext uri="{BB962C8B-B14F-4D97-AF65-F5344CB8AC3E}">
        <p14:creationId xmlns:p14="http://schemas.microsoft.com/office/powerpoint/2010/main" val="287002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Happiness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8" cy="6373044"/>
          </a:xfrm>
        </p:spPr>
      </p:pic>
    </p:spTree>
    <p:extLst>
      <p:ext uri="{BB962C8B-B14F-4D97-AF65-F5344CB8AC3E}">
        <p14:creationId xmlns:p14="http://schemas.microsoft.com/office/powerpoint/2010/main" val="41449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8" cy="6373044"/>
          </a:xfrm>
        </p:spPr>
      </p:pic>
    </p:spTree>
    <p:extLst>
      <p:ext uri="{BB962C8B-B14F-4D97-AF65-F5344CB8AC3E}">
        <p14:creationId xmlns:p14="http://schemas.microsoft.com/office/powerpoint/2010/main" val="185571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0A04-D4EA-A50F-0444-4D25CFF3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Surprise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9120" y="365126"/>
            <a:ext cx="6469738" cy="6373044"/>
          </a:xfrm>
        </p:spPr>
      </p:pic>
    </p:spTree>
    <p:extLst>
      <p:ext uri="{BB962C8B-B14F-4D97-AF65-F5344CB8AC3E}">
        <p14:creationId xmlns:p14="http://schemas.microsoft.com/office/powerpoint/2010/main" val="230697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AE72F-46FE-DE3A-1620-357DBDA88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788059" y="3429000"/>
            <a:ext cx="3359378" cy="330917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624E4DC-36D6-A798-8263-88CF26A2FA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4815" y="3428999"/>
            <a:ext cx="3359379" cy="330917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01E04A1-9103-84E2-1644-B38FAA34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1569" y="3428998"/>
            <a:ext cx="3359379" cy="330917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04A81B1-085E-6C63-C096-3F9749B6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88059" y="57232"/>
            <a:ext cx="3359378" cy="330917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9E03FC8-11D2-3287-A71C-30E671669D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84815" y="57232"/>
            <a:ext cx="3359378" cy="330917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E370F13-6D11-7C58-F044-C9EA3B5A31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1570" y="57232"/>
            <a:ext cx="3359379" cy="33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932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11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BrushVTI</vt:lpstr>
      <vt:lpstr>Noise sealing</vt:lpstr>
      <vt:lpstr>Anger</vt:lpstr>
      <vt:lpstr>Disgust</vt:lpstr>
      <vt:lpstr>Fear</vt:lpstr>
      <vt:lpstr>Happiness</vt:lpstr>
      <vt:lpstr>Sad</vt:lpstr>
      <vt:lpstr>Surprise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 sealing</dc:title>
  <dc:creator>DongSheng Yang</dc:creator>
  <cp:lastModifiedBy>DongSheng Yang</cp:lastModifiedBy>
  <cp:revision>3</cp:revision>
  <dcterms:created xsi:type="dcterms:W3CDTF">2023-07-20T04:43:48Z</dcterms:created>
  <dcterms:modified xsi:type="dcterms:W3CDTF">2023-07-21T04:19:51Z</dcterms:modified>
</cp:coreProperties>
</file>